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DF8D-782A-4691-AD7B-6A8F33144A7F}" type="datetimeFigureOut">
              <a:rPr lang="sr-Latn-CS" smtClean="0"/>
              <a:t>14.6.2017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F7122-0399-4C65-85B2-7C5EE1474F0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en-wheat-field-nature-hd-wallpaper-1920x1080-9597-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vest-wor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ke_9g.27535917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9ae2ceb176d3a400e0b6566f59d7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Mateja</dc:creator>
  <cp:lastModifiedBy>Mateja</cp:lastModifiedBy>
  <cp:revision>2</cp:revision>
  <dcterms:created xsi:type="dcterms:W3CDTF">2017-06-14T17:51:46Z</dcterms:created>
  <dcterms:modified xsi:type="dcterms:W3CDTF">2017-06-14T18:02:25Z</dcterms:modified>
</cp:coreProperties>
</file>